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58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79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5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6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03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0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24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45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4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9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0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60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63095-9E1B-4275-AAFA-9709C568B496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50BB-6247-46C7-87DD-E3CD2F3CFE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605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F2A4-EECE-1BF6-8FEE-6BD07DEE4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614AE-924B-4C69-702A-6C7227513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4F15B-49AA-D68E-1EA6-58E0125B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CB3F3B-286C-4006-EEAB-CD4E2AE4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2237199"/>
            <a:ext cx="3760236" cy="4004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B4B13-1F3C-B6B8-586B-A90444DB4414}"/>
              </a:ext>
            </a:extLst>
          </p:cNvPr>
          <p:cNvSpPr txBox="1"/>
          <p:nvPr/>
        </p:nvSpPr>
        <p:spPr>
          <a:xfrm flipH="1">
            <a:off x="270588" y="513184"/>
            <a:ext cx="11411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city has the best customers? We would like to throw a promotional Music Festival in the city we made the most money. Write a query that returns one city that has the highest sum of invoice totals. Return both the city name &amp; sum of all invoice totals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E81BD-E584-2BBE-8909-05159705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08" y="1835608"/>
            <a:ext cx="6232849" cy="47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CAFE52-768E-8EED-2DEA-57DDCCEDA447}"/>
              </a:ext>
            </a:extLst>
          </p:cNvPr>
          <p:cNvSpPr txBox="1"/>
          <p:nvPr/>
        </p:nvSpPr>
        <p:spPr>
          <a:xfrm flipH="1">
            <a:off x="326571" y="550506"/>
            <a:ext cx="11439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is the best customer? The customer who has spent the most money will be declared the best customer. Write a query that returns the person who has spent the most money.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E7B4-7A61-5145-B147-83B19ABD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27" y="1910657"/>
            <a:ext cx="8305205" cy="4886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0196E-C2B7-7DB2-8BF3-6039F6C4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2267339"/>
            <a:ext cx="3037115" cy="34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6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4717DF-AA5A-7F85-9D01-01B80ECD62A9}"/>
              </a:ext>
            </a:extLst>
          </p:cNvPr>
          <p:cNvSpPr txBox="1"/>
          <p:nvPr/>
        </p:nvSpPr>
        <p:spPr>
          <a:xfrm flipH="1">
            <a:off x="130628" y="382555"/>
            <a:ext cx="11691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query to return the email, first name, last name, &amp; Genre of all Rock Music listeners. </a:t>
            </a:r>
          </a:p>
          <a:p>
            <a:r>
              <a:rPr lang="en-US" sz="2400" dirty="0"/>
              <a:t>Return your list ordered alphabetically by email starting with A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8ADF9-924B-82DC-06A7-FAC45F65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43" y="1825566"/>
            <a:ext cx="4062019" cy="495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A7EB-398B-35E3-9F59-8357FC65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1213552"/>
            <a:ext cx="8108383" cy="55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3B456-85BC-CF89-D840-A5601416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40" y="1490304"/>
            <a:ext cx="3877392" cy="430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11849-150E-EC4D-BC9E-154C88135E3A}"/>
              </a:ext>
            </a:extLst>
          </p:cNvPr>
          <p:cNvSpPr txBox="1"/>
          <p:nvPr/>
        </p:nvSpPr>
        <p:spPr>
          <a:xfrm flipH="1">
            <a:off x="325016" y="298580"/>
            <a:ext cx="11541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Let's invite the artists who have written the most rock music in our dataset. </a:t>
            </a:r>
          </a:p>
          <a:p>
            <a:r>
              <a:rPr lang="en-US" sz="2400" dirty="0"/>
              <a:t>Write a query that returns the Artist name and total track count of the top 10 rock bands.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17258-8D2A-035B-B60F-21DEFA1B9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4" y="1129577"/>
            <a:ext cx="7018628" cy="56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575BB-690E-F4A9-F4A5-95664834D831}"/>
              </a:ext>
            </a:extLst>
          </p:cNvPr>
          <p:cNvSpPr txBox="1"/>
          <p:nvPr/>
        </p:nvSpPr>
        <p:spPr>
          <a:xfrm flipH="1">
            <a:off x="121297" y="298579"/>
            <a:ext cx="1167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 all the track names that have a song length longer than the average song length. </a:t>
            </a:r>
          </a:p>
          <a:p>
            <a:r>
              <a:rPr lang="en-US" sz="2400" dirty="0"/>
              <a:t>Return the Name and Milliseconds for each track. Order by the song length with the longest songs listed first.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FC049-F2E8-59A3-7749-F94C744D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875" y="2042040"/>
            <a:ext cx="2773920" cy="27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E335A-9038-220B-B4DF-D8B53E01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" y="1498908"/>
            <a:ext cx="8620910" cy="5191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4E5FA-5382-56EB-57EE-0C6F6A66F374}"/>
              </a:ext>
            </a:extLst>
          </p:cNvPr>
          <p:cNvSpPr/>
          <p:nvPr/>
        </p:nvSpPr>
        <p:spPr>
          <a:xfrm>
            <a:off x="9572327" y="5128259"/>
            <a:ext cx="21610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Vandana K</a:t>
            </a:r>
          </a:p>
        </p:txBody>
      </p:sp>
    </p:spTree>
    <p:extLst>
      <p:ext uri="{BB962C8B-B14F-4D97-AF65-F5344CB8AC3E}">
        <p14:creationId xmlns:p14="http://schemas.microsoft.com/office/powerpoint/2010/main" val="342044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6AB91-5935-3630-8CB5-CFC486CCC965}"/>
              </a:ext>
            </a:extLst>
          </p:cNvPr>
          <p:cNvSpPr txBox="1"/>
          <p:nvPr/>
        </p:nvSpPr>
        <p:spPr>
          <a:xfrm>
            <a:off x="354563" y="401216"/>
            <a:ext cx="1157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how much amount spent by each customer on artists? Write a query to return customer name, artist name and total spent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2E646-D7E1-C292-CC86-1A762725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" y="1315615"/>
            <a:ext cx="11700928" cy="52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D1AD1-D242-76F6-D873-A8823A627A82}"/>
              </a:ext>
            </a:extLst>
          </p:cNvPr>
          <p:cNvSpPr txBox="1"/>
          <p:nvPr/>
        </p:nvSpPr>
        <p:spPr>
          <a:xfrm flipH="1">
            <a:off x="121298" y="223934"/>
            <a:ext cx="11457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want to find out the most popular music Genre for each country. We determine the most popular genre as the genre with the highest amount of purchases. Write a query that returns each country along with the top Genre. For countries where the maximum number of purchases is shared return all Genres.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92C10-6F07-4D7E-BC33-243CD67A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1" y="1239597"/>
            <a:ext cx="9144792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20542-99D3-D56E-C1CE-0DAC78AAA769}"/>
              </a:ext>
            </a:extLst>
          </p:cNvPr>
          <p:cNvSpPr txBox="1"/>
          <p:nvPr/>
        </p:nvSpPr>
        <p:spPr>
          <a:xfrm flipH="1">
            <a:off x="177280" y="289249"/>
            <a:ext cx="11308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Write a query that determines the customer that has spent the most on music for each country. </a:t>
            </a:r>
          </a:p>
          <a:p>
            <a:r>
              <a:rPr lang="en-US" sz="2000" dirty="0"/>
              <a:t>Write a query that returns the country along with the top customer and how much they spent. </a:t>
            </a:r>
          </a:p>
          <a:p>
            <a:r>
              <a:rPr lang="en-US" sz="2000" dirty="0"/>
              <a:t>For countries where the top amount spent is shared, provide all customers who spent this amount.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7EA04-602E-1B22-3E01-AA811858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" y="1304912"/>
            <a:ext cx="9677157" cy="54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1C86D-B9C7-4F3E-0CD8-6A0C7C754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06"/>
            <a:ext cx="12191999" cy="6951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7B1C5-A9F1-D57C-78AB-C2FF164A0DBE}"/>
              </a:ext>
            </a:extLst>
          </p:cNvPr>
          <p:cNvSpPr txBox="1"/>
          <p:nvPr/>
        </p:nvSpPr>
        <p:spPr>
          <a:xfrm flipH="1">
            <a:off x="5188442" y="6158205"/>
            <a:ext cx="155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Vandana K</a:t>
            </a:r>
          </a:p>
        </p:txBody>
      </p:sp>
    </p:spTree>
    <p:extLst>
      <p:ext uri="{BB962C8B-B14F-4D97-AF65-F5344CB8AC3E}">
        <p14:creationId xmlns:p14="http://schemas.microsoft.com/office/powerpoint/2010/main" val="171271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2F913-3E2B-6EA8-91AA-8947A83BC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05" y="0"/>
            <a:ext cx="12428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8125B-094A-9A4C-07A0-73ED0017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-111967"/>
            <a:ext cx="12275976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E399D-3C3B-8E6D-6CCC-C307673A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" y="742775"/>
            <a:ext cx="3840111" cy="4389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650E0-95B7-A18F-C5FA-5AAD76259324}"/>
              </a:ext>
            </a:extLst>
          </p:cNvPr>
          <p:cNvSpPr txBox="1"/>
          <p:nvPr/>
        </p:nvSpPr>
        <p:spPr>
          <a:xfrm>
            <a:off x="3909527" y="406654"/>
            <a:ext cx="414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Pristina" panose="03060402040406080204" pitchFamily="66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6BDE3-3FD8-33D8-2100-B47A2D38C3BC}"/>
              </a:ext>
            </a:extLst>
          </p:cNvPr>
          <p:cNvSpPr txBox="1"/>
          <p:nvPr/>
        </p:nvSpPr>
        <p:spPr>
          <a:xfrm>
            <a:off x="4516016" y="2108718"/>
            <a:ext cx="7240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This project will teach how to analyze the music playlist data base</a:t>
            </a:r>
          </a:p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Provide insights and recommendations to optimize the performance and competitiveness of digital music stores.</a:t>
            </a:r>
          </a:p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Determine opportunities for growth and improvement within the digital music store market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422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73850-97C7-42C6-FBFD-4FD960C25B67}"/>
              </a:ext>
            </a:extLst>
          </p:cNvPr>
          <p:cNvSpPr txBox="1"/>
          <p:nvPr/>
        </p:nvSpPr>
        <p:spPr>
          <a:xfrm>
            <a:off x="391885" y="354564"/>
            <a:ext cx="824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Baskerville Old Face" panose="02020602080505020303" pitchFamily="18" charset="0"/>
              </a:rPr>
              <a:t>Entity Relationship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39FCE-38E9-A493-2046-DB313A4A1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31" y="1295582"/>
            <a:ext cx="6584251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03E91-CE68-682C-90C3-613CD4E0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124B-5F65-4EBC-ACD8-DB3B2344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7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Who is the senior most employee based on job title?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1389D-69BA-8E8F-9677-673F5EFE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87" y="1961276"/>
            <a:ext cx="8291278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4D68-704D-87A8-B1E6-9A91BA35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Which countries have the most Invoices?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C1063-6D71-05BA-5695-2DA6CE5F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21" y="1690688"/>
            <a:ext cx="6401355" cy="50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A93B2-CFDB-5697-F658-5AC98844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5" y="1967395"/>
            <a:ext cx="3668764" cy="39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7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398C92-5F15-4703-F9AF-FBFA77780A18}"/>
              </a:ext>
            </a:extLst>
          </p:cNvPr>
          <p:cNvSpPr txBox="1"/>
          <p:nvPr/>
        </p:nvSpPr>
        <p:spPr>
          <a:xfrm flipH="1">
            <a:off x="1073020" y="485193"/>
            <a:ext cx="6270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are top 3 values of total invoice?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6444A-BC60-2652-D84A-1FB10FE7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81" y="664856"/>
            <a:ext cx="4629771" cy="6050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B8C3B1-C12A-A9D2-877A-A6BFE17E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1" y="2042040"/>
            <a:ext cx="3946848" cy="33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</TotalTime>
  <Words>399</Words>
  <Application>Microsoft Office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Baskerville Old Face</vt:lpstr>
      <vt:lpstr>Calibri</vt:lpstr>
      <vt:lpstr>Calibri Light</vt:lpstr>
      <vt:lpstr>Courier New</vt:lpstr>
      <vt:lpstr>Pristina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is the senior most employee based on job title?</vt:lpstr>
      <vt:lpstr>Which countries have the most Invoices?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Vandana K</dc:creator>
  <cp:lastModifiedBy>Vandana K</cp:lastModifiedBy>
  <cp:revision>1</cp:revision>
  <dcterms:created xsi:type="dcterms:W3CDTF">2023-10-16T09:51:19Z</dcterms:created>
  <dcterms:modified xsi:type="dcterms:W3CDTF">2023-10-16T11:18:54Z</dcterms:modified>
</cp:coreProperties>
</file>